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9" r:id="rId2"/>
    <p:sldId id="280" r:id="rId3"/>
    <p:sldId id="288" r:id="rId4"/>
    <p:sldId id="277" r:id="rId5"/>
    <p:sldId id="276" r:id="rId6"/>
    <p:sldId id="281" r:id="rId7"/>
    <p:sldId id="286" r:id="rId8"/>
    <p:sldId id="278" r:id="rId9"/>
    <p:sldId id="273" r:id="rId10"/>
    <p:sldId id="282" r:id="rId11"/>
    <p:sldId id="284" r:id="rId12"/>
    <p:sldId id="287" r:id="rId13"/>
    <p:sldId id="28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3"/>
    <p:restoredTop sz="94634"/>
  </p:normalViewPr>
  <p:slideViewPr>
    <p:cSldViewPr snapToGrid="0" snapToObjects="1">
      <p:cViewPr varScale="1">
        <p:scale>
          <a:sx n="86" d="100"/>
          <a:sy n="86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.oschina.net/timshaw/programmerdaydayup.git" TargetMode="Externa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Activity(1)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github</a:t>
            </a:r>
            <a:r>
              <a:rPr kumimoji="1" lang="zh-CN" altLang="en-US" dirty="0" smtClean="0"/>
              <a:t>上创建一个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以个人为单位，名称为“</a:t>
            </a:r>
            <a:r>
              <a:rPr kumimoji="1" lang="en-US" altLang="zh-CN" dirty="0" err="1" smtClean="0"/>
              <a:t>helloworld</a:t>
            </a:r>
            <a:r>
              <a:rPr kumimoji="1" lang="zh-CN" altLang="en-US" dirty="0" smtClean="0"/>
              <a:t>你的学号”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如何克隆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如何上传代码？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858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猜一</a:t>
            </a:r>
            <a:r>
              <a:rPr kumimoji="1" lang="zh-CN" altLang="en-US" dirty="0" smtClean="0"/>
              <a:t>猜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gitignore</a:t>
            </a:r>
            <a:r>
              <a:rPr kumimoji="1" lang="zh-CN" altLang="en-US" dirty="0" smtClean="0"/>
              <a:t>文件有</a:t>
            </a:r>
            <a:r>
              <a:rPr kumimoji="1" lang="zh-CN" altLang="en-US" dirty="0"/>
              <a:t>什么用途</a:t>
            </a:r>
            <a:r>
              <a:rPr kumimoji="1" lang="zh-CN" altLang="en-US" dirty="0" smtClean="0"/>
              <a:t>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查看被隐藏的</a:t>
            </a:r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目录</a:t>
            </a:r>
            <a:r>
              <a:rPr kumimoji="1" lang="en-US" altLang="zh-CN" dirty="0"/>
              <a:t>(</a:t>
            </a:r>
            <a:r>
              <a:rPr kumimoji="1" lang="zh-CN" altLang="en-US" dirty="0" smtClean="0"/>
              <a:t>本地仓库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38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以组为单位创建一个</a:t>
            </a:r>
            <a:r>
              <a:rPr kumimoji="1" lang="en-US" altLang="zh-CN" dirty="0" smtClean="0"/>
              <a:t>Activity01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名称为</a:t>
            </a:r>
            <a:r>
              <a:rPr kumimoji="1" lang="en-US" altLang="zh-CN" dirty="0"/>
              <a:t>Activity01 -</a:t>
            </a:r>
            <a:r>
              <a:rPr kumimoji="1" lang="zh-CN" altLang="en-US" dirty="0" smtClean="0"/>
              <a:t>组编号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尝试一个人上传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push</a:t>
            </a:r>
            <a:r>
              <a:rPr kumimoji="1" lang="zh-CN" altLang="en-US" dirty="0" smtClean="0"/>
              <a:t>而另一个人</a:t>
            </a:r>
            <a:r>
              <a:rPr kumimoji="1" lang="en-US" altLang="zh-CN" dirty="0" smtClean="0"/>
              <a:t>clone</a:t>
            </a:r>
            <a:r>
              <a:rPr kumimoji="1" lang="zh-CN" altLang="en-US" dirty="0" smtClean="0"/>
              <a:t>并用</a:t>
            </a:r>
            <a:r>
              <a:rPr kumimoji="1" lang="en-US" altLang="zh-CN" dirty="0" err="1" smtClean="0"/>
              <a:t>androistudio</a:t>
            </a:r>
            <a:r>
              <a:rPr kumimoji="1" lang="zh-CN" altLang="en-US" dirty="0" smtClean="0"/>
              <a:t>打开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第二个人修改文件后尝试上传</a:t>
            </a:r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commit,git</a:t>
            </a:r>
            <a:r>
              <a:rPr kumimoji="1" lang="en-US" altLang="zh-CN" dirty="0" smtClean="0"/>
              <a:t> push</a:t>
            </a:r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182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如果我们改了同一个文件怎么办？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Activity1.java</a:t>
            </a:r>
            <a:r>
              <a:rPr kumimoji="1" lang="zh-CN" altLang="en-US" dirty="0" smtClean="0"/>
              <a:t>两人同时修改</a:t>
            </a:r>
            <a:endParaRPr kumimoji="1" lang="en-US" altLang="zh-CN" dirty="0"/>
          </a:p>
          <a:p>
            <a:r>
              <a:rPr kumimoji="1" lang="zh-CN" altLang="en-US" dirty="0" smtClean="0"/>
              <a:t>合并</a:t>
            </a:r>
            <a:r>
              <a:rPr kumimoji="1" lang="en-US" altLang="zh-CN" dirty="0" smtClean="0"/>
              <a:t>(Merge)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37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课本检查</a:t>
            </a:r>
            <a:endParaRPr kumimoji="1" lang="en-US" altLang="zh-CN" dirty="0" smtClean="0"/>
          </a:p>
          <a:p>
            <a:r>
              <a:rPr kumimoji="1" lang="zh-CN" altLang="en-US" dirty="0" smtClean="0"/>
              <a:t>提问</a:t>
            </a:r>
            <a:endParaRPr kumimoji="1" lang="en-US" altLang="zh-CN" dirty="0"/>
          </a:p>
          <a:p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项目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（直到</a:t>
            </a:r>
            <a:r>
              <a:rPr kumimoji="1" lang="en-US" altLang="zh-CN" dirty="0" smtClean="0"/>
              <a:t>44</a:t>
            </a:r>
            <a:r>
              <a:rPr kumimoji="1" lang="zh-CN" altLang="en-US" dirty="0" smtClean="0"/>
              <a:t>页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管理下如何两人都提交代码</a:t>
            </a:r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Activity</a:t>
            </a:r>
            <a:r>
              <a:rPr kumimoji="1" lang="zh-CN" altLang="en-US" dirty="0"/>
              <a:t>项目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第一节课</a:t>
            </a:r>
            <a:endParaRPr kumimoji="1" lang="en-US" altLang="zh-CN" dirty="0" smtClean="0"/>
          </a:p>
          <a:p>
            <a:r>
              <a:rPr kumimoji="1" lang="zh-CN" altLang="en-US" dirty="0" smtClean="0"/>
              <a:t>手动添加</a:t>
            </a:r>
            <a:r>
              <a:rPr kumimoji="1" lang="en-US" altLang="zh-CN" dirty="0" smtClean="0"/>
              <a:t>button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2.1</a:t>
            </a:r>
            <a:r>
              <a:rPr kumimoji="1" lang="zh-CN" altLang="en-US" dirty="0" smtClean="0"/>
              <a:t>～</a:t>
            </a:r>
            <a:r>
              <a:rPr kumimoji="1" lang="en-US" altLang="zh-CN" dirty="0" smtClean="0"/>
              <a:t>2.2.2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P35</a:t>
            </a:r>
            <a:r>
              <a:rPr kumimoji="1" lang="zh-CN" altLang="en-US" dirty="0" smtClean="0"/>
              <a:t>）</a:t>
            </a:r>
            <a:endParaRPr kumimoji="1" lang="en-US" altLang="zh-CN" dirty="0"/>
          </a:p>
          <a:p>
            <a:r>
              <a:rPr kumimoji="1" lang="en-US" altLang="zh-CN" dirty="0" err="1" smtClean="0"/>
              <a:t>AndroidManifest</a:t>
            </a:r>
            <a:r>
              <a:rPr kumimoji="1" lang="zh-CN" altLang="en-US" dirty="0" smtClean="0"/>
              <a:t>文件</a:t>
            </a:r>
            <a:r>
              <a:rPr kumimoji="1" lang="en-US" altLang="zh-CN" dirty="0" smtClean="0"/>
              <a:t>(2.2.3)</a:t>
            </a:r>
            <a:endParaRPr kumimoji="1" lang="en-US" altLang="zh-CN" dirty="0"/>
          </a:p>
          <a:p>
            <a:r>
              <a:rPr kumimoji="1" lang="en-US" altLang="zh-CN" dirty="0" smtClean="0"/>
              <a:t>Toast(2.2.4)</a:t>
            </a:r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第二节课：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中使用菜单（</a:t>
            </a:r>
            <a:r>
              <a:rPr kumimoji="1" lang="en-US" altLang="zh-CN" dirty="0" smtClean="0"/>
              <a:t>Menu)</a:t>
            </a:r>
          </a:p>
          <a:p>
            <a:r>
              <a:rPr kumimoji="1" lang="zh-CN" altLang="en-US" dirty="0" smtClean="0"/>
              <a:t>如何销毁</a:t>
            </a:r>
            <a:r>
              <a:rPr kumimoji="1" lang="en-US" altLang="zh-CN" dirty="0" smtClean="0"/>
              <a:t>Activity</a:t>
            </a:r>
          </a:p>
          <a:p>
            <a:r>
              <a:rPr kumimoji="1" lang="zh-CN" altLang="en-US" dirty="0" smtClean="0"/>
              <a:t>使用显示</a:t>
            </a:r>
            <a:r>
              <a:rPr kumimoji="1" lang="en-US" altLang="zh-CN" dirty="0" smtClean="0"/>
              <a:t>Intent</a:t>
            </a:r>
            <a:r>
              <a:rPr kumimoji="1" lang="zh-CN" altLang="en-US" dirty="0" smtClean="0"/>
              <a:t>启动另一个</a:t>
            </a:r>
            <a:r>
              <a:rPr kumimoji="1" lang="en-US" altLang="zh-CN" dirty="0" smtClean="0"/>
              <a:t>Activity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1543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200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程序员特有工具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933" y="185949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用来代码版本管理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用来多人协作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一般外行人用不</a:t>
            </a:r>
            <a:r>
              <a:rPr kumimoji="1" lang="zh-CN" altLang="en-US" dirty="0" smtClean="0"/>
              <a:t>起来</a:t>
            </a:r>
            <a:endParaRPr kumimoji="1" lang="en-US" altLang="zh-CN" dirty="0" smtClean="0"/>
          </a:p>
          <a:p>
            <a:r>
              <a:rPr kumimoji="1" lang="zh-CN" altLang="en-US" dirty="0" smtClean="0"/>
              <a:t>直接懵</a:t>
            </a:r>
            <a:r>
              <a:rPr kumimoji="1" lang="en-US" altLang="zh-CN" dirty="0" smtClean="0"/>
              <a:t>le</a:t>
            </a:r>
            <a:r>
              <a:rPr kumimoji="1" lang="zh-CN" altLang="en-US" dirty="0" smtClean="0"/>
              <a:t>～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846" y="203200"/>
            <a:ext cx="783074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7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1667565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-bash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运行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--version </a:t>
            </a:r>
          </a:p>
          <a:p>
            <a:r>
              <a:rPr kumimoji="1" lang="zh-CN" altLang="en-US" dirty="0" smtClean="0"/>
              <a:t>获取课件</a:t>
            </a:r>
            <a:endParaRPr kumimoji="1" lang="en-US" altLang="zh-CN" dirty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/>
              <a:t> clone 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git.oschina.net/timshaw/androidtrainning.git</a:t>
            </a:r>
            <a:endParaRPr kumimoji="1" lang="en-US" altLang="zh-CN" dirty="0" smtClean="0"/>
          </a:p>
          <a:p>
            <a:r>
              <a:rPr kumimoji="1" lang="zh-CN" altLang="en-US" dirty="0" smtClean="0"/>
              <a:t>查看文件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cd  </a:t>
            </a:r>
            <a:r>
              <a:rPr kumimoji="1" lang="en-US" altLang="zh-CN" dirty="0">
                <a:hlinkClick r:id="rId2"/>
              </a:rPr>
              <a:t>androidtrainning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Dir</a:t>
            </a:r>
          </a:p>
          <a:p>
            <a:pPr lvl="1"/>
            <a:r>
              <a:rPr kumimoji="1" lang="zh-CN" altLang="en-US" dirty="0" smtClean="0"/>
              <a:t>直接打开文件夹查看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012" y="365125"/>
            <a:ext cx="7478988" cy="343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上次内容回顾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studio 2.2 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用途与运作方式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命令行与图形界面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服务器与</a:t>
            </a:r>
            <a:r>
              <a:rPr kumimoji="1" lang="en-US" altLang="zh-CN" dirty="0" err="1" smtClean="0"/>
              <a:t>Github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服务器可以自己搭建</a:t>
            </a:r>
            <a:endParaRPr kumimoji="1" lang="en-US" altLang="zh-CN" dirty="0"/>
          </a:p>
          <a:p>
            <a:r>
              <a:rPr kumimoji="1" lang="zh-CN" altLang="en-US" dirty="0" smtClean="0"/>
              <a:t>也可以利用已有服务器如码云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)</a:t>
            </a:r>
          </a:p>
          <a:p>
            <a:r>
              <a:rPr kumimoji="1" lang="zh-CN" altLang="en-US" dirty="0" smtClean="0"/>
              <a:t>注册账号并熟悉码云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10" y="3649736"/>
            <a:ext cx="8183861" cy="320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0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229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7858"/>
            <a:ext cx="10515600" cy="4351338"/>
          </a:xfrm>
        </p:spPr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</a:t>
            </a:r>
            <a:endParaRPr kumimoji="1" lang="en-US" altLang="zh-CN" dirty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readMe</a:t>
            </a:r>
            <a:r>
              <a:rPr kumimoji="1" lang="zh-CN" altLang="en-US" dirty="0" smtClean="0"/>
              <a:t>中各组添加组编号、组员姓名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使用写字板</a:t>
            </a:r>
            <a:r>
              <a:rPr kumimoji="1" lang="en-US" altLang="zh-CN" dirty="0" smtClean="0"/>
              <a:t>),</a:t>
            </a:r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:</a:t>
            </a:r>
          </a:p>
          <a:p>
            <a:pPr lvl="1"/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1-</a:t>
            </a:r>
            <a:r>
              <a:rPr kumimoji="1" lang="zh-CN" altLang="en-US" dirty="0" smtClean="0"/>
              <a:t>姓名</a:t>
            </a:r>
            <a:r>
              <a:rPr kumimoji="1" lang="en-US" altLang="zh-CN" dirty="0" smtClean="0"/>
              <a:t>2</a:t>
            </a:r>
          </a:p>
          <a:p>
            <a:r>
              <a:rPr kumimoji="1" lang="zh-CN" altLang="en-US" dirty="0" smtClean="0"/>
              <a:t>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en-US" altLang="zh-CN" dirty="0"/>
          </a:p>
          <a:p>
            <a:r>
              <a:rPr kumimoji="1" lang="zh-CN" altLang="en-US" dirty="0" smtClean="0"/>
              <a:t>看我合并：）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6723"/>
            <a:ext cx="12192000" cy="301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80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图形客户端</a:t>
            </a:r>
            <a:r>
              <a:rPr kumimoji="1" lang="en-US" altLang="zh-CN" dirty="0" smtClean="0"/>
              <a:t>Android studio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76179"/>
            <a:ext cx="10515600" cy="2500784"/>
          </a:xfrm>
        </p:spPr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76179"/>
            <a:ext cx="9499600" cy="32657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563"/>
            <a:ext cx="4013200" cy="2084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498" y="1325563"/>
            <a:ext cx="7097502" cy="20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2389</TotalTime>
  <Words>329</Words>
  <Application>Microsoft Macintosh PowerPoint</Application>
  <PresentationFormat>宽屏</PresentationFormat>
  <Paragraphs>77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DengXian</vt:lpstr>
      <vt:lpstr>DengXian Light</vt:lpstr>
      <vt:lpstr>Arial</vt:lpstr>
      <vt:lpstr>Office 主题</vt:lpstr>
      <vt:lpstr>Activity(1)</vt:lpstr>
      <vt:lpstr>目录</vt:lpstr>
      <vt:lpstr>Activity项目1</vt:lpstr>
      <vt:lpstr>程序员特有工具 Git</vt:lpstr>
      <vt:lpstr>Git安装</vt:lpstr>
      <vt:lpstr>上次内容回顾</vt:lpstr>
      <vt:lpstr>Git服务器与Github</vt:lpstr>
      <vt:lpstr>Fork本项目与提交Pull Request</vt:lpstr>
      <vt:lpstr>Git图形客户端Android studio</vt:lpstr>
      <vt:lpstr>在github上创建一个hello world项目</vt:lpstr>
      <vt:lpstr>PowerPoint 演示文稿</vt:lpstr>
      <vt:lpstr>以组为单位创建一个Activity01项目</vt:lpstr>
      <vt:lpstr>如果我们改了同一个文件怎么办？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48</cp:revision>
  <dcterms:created xsi:type="dcterms:W3CDTF">2016-02-25T23:28:12Z</dcterms:created>
  <dcterms:modified xsi:type="dcterms:W3CDTF">2017-04-18T01:37:30Z</dcterms:modified>
</cp:coreProperties>
</file>

<file path=docProps/thumbnail.jpeg>
</file>